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8" r:id="rId19"/>
    <p:sldId id="273" r:id="rId20"/>
    <p:sldId id="274" r:id="rId21"/>
    <p:sldId id="27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084D9-F080-4DD1-B772-3674D77FB310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FCE2F-6F37-432E-9191-0768C029A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0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FCE2F-6F37-432E-9191-0768C029AE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7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A4C8A-F93A-6B44-E049-163E7B6CC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1AC092-F22C-2F15-9EDE-4A3CB1AE9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FECB6-1361-4B8C-A85E-3E84888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7FF5-B5DB-447C-8B7F-822075FCCDB3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A2BB4-F1FC-0305-74FD-5D36D7C9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BA233-6905-1B5A-0EF4-BFC6EE84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300" y="6538912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EFF2A9E7-8C87-42CB-9F49-029CF7DC4B0D}" type="slidenum">
              <a:rPr lang="ko-KR" altLang="en-US" smtClean="0"/>
              <a:pPr/>
              <a:t>‹#›</a:t>
            </a:fld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196075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980C0-CBF1-EF2A-FF1F-CA8124D1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1439E-8CEC-4356-A35D-F3F3E8581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78904-22BE-E04F-B172-0946885E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ABBB-D278-4B49-9EC9-81EBAC882B37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39C42-871A-61F9-FB3A-9E7EDDF6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544CC-91EA-04D1-7063-7E9480C1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8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9D341F-0A8C-D2EF-C830-02E86D987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4B41A-B895-2BE5-EF94-74D388D38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541D0-5BBF-0B97-65CC-E8DC99EE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2E43-FD16-4F15-BE8E-7D2E73C7F4BA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4520C-3C68-331B-F7B5-CD64D2ED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93F3E-04B0-C395-9D23-5F4E49AA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46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E1EF4-05BC-C435-2773-7218AF52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07ECA-A7DF-CEA6-BACE-DA7D2172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69793-BDC5-76DE-F132-12D969F2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507AC-B584-400A-BD65-682FC79906EF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5DC5E3-8D4C-35F4-DCE6-AACBB94D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74048-6166-B808-9487-28487C24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63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302DF-1662-48CF-E206-BE5497B6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CEA458-DE4B-AF2C-FEB3-AB2A3A02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DE602B-012C-DCD5-659A-7CAB8403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DBF-7B28-4D76-95C3-F4F9CA553331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B1DB2-059A-D032-77DC-3E87E997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056A79-9197-D515-AE37-AB0B5014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75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7F2BD-77F6-24D1-E2E0-D32F52B4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A65F75-67E0-5F06-3566-245B62EA6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9D63A7-FFAF-8A8C-E0C3-37ECD2535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186F5-EEF5-E439-C4C0-79EC3695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6EAD-DD05-4C8C-B5AE-18DB76A1DDB5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20267C-7643-0902-345B-C30033A1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0B366A-DFC5-316B-6A9D-6BE9F15B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27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3EE72-51EA-91F9-10F3-1A496FD6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12FF31-3E9C-E9BF-C023-52E262ED5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05BEA4-0865-9F54-83DD-6F346FA90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706AE3-CDA1-B18D-3DC8-9D50A89C9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AD45B8-16BB-0A02-0996-6F9D056C1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DFF4AF-48DE-69ED-68A2-CDA76CF00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3357-2231-4847-885E-9DFCAB2E796F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02BC74-C9B6-2007-5F33-E0363FCB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E33A7-3CB0-1BEE-B7E2-D98E4E57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4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DF0E2-AFD6-8189-04C1-494F1C65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80243B-ECC0-C7A7-675F-278D0546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3733-B858-4279-B253-75A399591B67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BC4E9-1C76-83CA-A65D-31556A1C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D40B56-454D-8941-7AE6-56DD5D6D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7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34982D-91D7-7C4B-7520-F12B6FFDA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42D1-44CD-4336-A9A8-3BC5E4DBFDF3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D03B96-EA4A-1E09-4EE4-36B0B501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42F8C-FB80-51E4-5272-B9B7BB3C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6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F02B2-2D98-6296-3DDB-1BC9AB84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0853C-6A15-3825-D89B-5BBDA30F5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2838D6-04FC-509D-327F-A59FC0A88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C40C04-BAE1-C0E7-CBD1-5CF823E8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BEB6-7C58-46E6-B715-603EF2A8C577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A0442-2052-10FB-B1B9-54B9D555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D904E5-41CA-C16F-1940-F8684725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5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F699E-DEBF-B871-7A49-349A1443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2B9FA9-80DD-339D-A238-0D4165DA5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E68243-FCC3-9A93-CE38-E96AA8E61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EB1CFD-EBD2-3255-5D25-7A555663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DFB8-D05C-47F0-9A19-321C13F81946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DF25EE-1974-9D1B-5E74-C2715EAC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E3461-A6D5-64D6-9DB7-EDAE7E2D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A7EE36-7305-7875-114C-BC73F9DC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3FD05D-8A84-D6E0-9195-3A0ED422E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45292-F5AC-0BB0-1AD0-2FC5DCA53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F872AC-7363-489C-B770-D8C18F951064}" type="datetime1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E8235-0D91-8AA1-6626-1E2D08D08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7DECD-8161-CAA8-27D5-28048D167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2A9E7-8C87-42CB-9F49-029CF7DC4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0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it.ly/21Tunne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9B1F3-0931-3C09-015C-BD53386A8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952411-F909-6DD9-32AA-1483D8BD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5" y="5912284"/>
            <a:ext cx="1835149" cy="653615"/>
          </a:xfrm>
          <a:prstGeom prst="rect">
            <a:avLst/>
          </a:prstGeom>
        </p:spPr>
      </p:pic>
      <p:pic>
        <p:nvPicPr>
          <p:cNvPr id="4" name="그림 3" descr="스크린샷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3F1286-AFD5-2672-3E5B-B238DDA0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1013"/>
            <a:ext cx="12201118" cy="205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9907C-5D8B-88ED-2C85-A0131957F289}"/>
              </a:ext>
            </a:extLst>
          </p:cNvPr>
          <p:cNvSpPr txBox="1"/>
          <p:nvPr/>
        </p:nvSpPr>
        <p:spPr>
          <a:xfrm>
            <a:off x="292100" y="292101"/>
            <a:ext cx="11722100" cy="200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대전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옥천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소시얼허브터널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</a:t>
            </a:r>
            <a:r>
              <a:rPr lang="ko-KR" altLang="en-US" sz="3200" b="1" dirty="0" err="1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딸기팜</a:t>
            </a:r>
            <a:r>
              <a:rPr lang="en-US" altLang="ko-KR" sz="3200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3200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 err="1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바이젠</a:t>
            </a:r>
            <a:r>
              <a:rPr lang="ko-KR" altLang="en-US" sz="3200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수제맥주와 </a:t>
            </a:r>
            <a:r>
              <a:rPr lang="en-US" altLang="ko-KR" sz="3200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3200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갤러리가 </a:t>
            </a:r>
            <a:endParaRPr lang="en-US" altLang="ko-KR" sz="3200" b="1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어우러진 융복합 문화공간 조성 전략</a:t>
            </a:r>
          </a:p>
        </p:txBody>
      </p:sp>
    </p:spTree>
    <p:extLst>
      <p:ext uri="{BB962C8B-B14F-4D97-AF65-F5344CB8AC3E}">
        <p14:creationId xmlns:p14="http://schemas.microsoft.com/office/powerpoint/2010/main" val="268957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8F71B-6378-45DA-F784-7BED1FC65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음료, 스크린샷, 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2CB327-F965-598F-4774-230BB9CDF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E8E6DB-F795-E3AE-C6A1-68EFA94A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E521E6-0B97-0BCD-3C42-B88D9161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2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90F22-65EF-B09F-E73D-703690BB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E2A9E1-4622-4DEA-43A6-818EA0D9E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6F038C-2E3A-0939-73FA-96AA691F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19F01-099C-4CDC-5367-D4CCE218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5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B103A-6E83-9D7E-B2AA-8CB9BAAC1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사람, 스크린샷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A66575-C065-18D2-8A37-B72C0BF4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E0E9E5-20EB-547A-E297-5AFE1BBE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971A3-4790-0B2E-7750-E4D13BAB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0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41EF7-F948-09B4-A872-90535CBF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부지, 부동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4A5BA2-1E85-74E6-D64B-5A308781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3786E0-A8C9-F146-97F7-68623368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2B6B87-A58D-8F0C-27D4-50EB8E69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DD0F-EFB9-FCA1-1C91-0253A0DBA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7BCC56-ABC2-E76C-DF1E-B4003C71B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4558EC-4D01-B5B9-9481-EEE325B7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D462E6-557A-3D61-1189-E4382877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3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7F21-D5B4-F718-2F84-CDA7A5695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116C44-99A8-7714-C035-50CAB337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FDDC4B-9686-A9A0-0B62-10D7F537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5A2C84-1762-96F6-F037-0558A8FE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30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D5B2-50FA-B73B-138D-92CBCA05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원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18E340-4F15-574E-3AD7-748BCFA08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1A4C38-D47F-0237-BACB-40D35BC4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E7A7C9-F850-9757-9D83-49C80C17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6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83D2F-2BCD-2FD1-CF8C-41657216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C6ADF4-65BE-EC32-0910-025B8192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7DE727-E15F-FD29-7FB5-D7AC3AB0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A5F70A-5AE9-D7AB-A338-3EC3A293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93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E4FF6-9E23-DE63-E0F2-65B0182B5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숍, 건물, 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EAB6EF-414E-BFBE-8CA8-AF416F1C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614487"/>
            <a:ext cx="4896998" cy="3629025"/>
          </a:xfrm>
          <a:prstGeom prst="rect">
            <a:avLst/>
          </a:prstGeom>
        </p:spPr>
      </p:pic>
      <p:pic>
        <p:nvPicPr>
          <p:cNvPr id="7" name="그림 6" descr="폰트, 텍스트, 친필, 램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A4E7CD-2A0E-EF98-A5B6-A00C25B1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2068720"/>
            <a:ext cx="5232209" cy="297317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D7A0019-BCD8-5CCD-1CB3-33E0E9F8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D6EA-669A-E440-98F9-7E50BF3E0027}"/>
              </a:ext>
            </a:extLst>
          </p:cNvPr>
          <p:cNvSpPr txBox="1"/>
          <p:nvPr/>
        </p:nvSpPr>
        <p:spPr>
          <a:xfrm>
            <a:off x="3048000" y="6813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https://bit.ly/21Tunnel</a:t>
            </a:r>
          </a:p>
        </p:txBody>
      </p:sp>
    </p:spTree>
    <p:extLst>
      <p:ext uri="{BB962C8B-B14F-4D97-AF65-F5344CB8AC3E}">
        <p14:creationId xmlns:p14="http://schemas.microsoft.com/office/powerpoint/2010/main" val="108694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AB421-3421-C1E8-6BF6-D407BB3FE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001EC-A680-741C-1FD0-32C3B5FE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 descr="예술, 직사각형, 페인팅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87A096-C014-FDE0-1023-F564565DD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6" y="1062037"/>
            <a:ext cx="4143375" cy="5191125"/>
          </a:xfrm>
          <a:prstGeom prst="rect">
            <a:avLst/>
          </a:prstGeom>
        </p:spPr>
      </p:pic>
      <p:pic>
        <p:nvPicPr>
          <p:cNvPr id="6" name="그림 5" descr="예술, 사진 액자, 박물관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CBCD41-668E-E326-1F16-8DC6E55D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960437"/>
            <a:ext cx="4114800" cy="520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EE2C3-76F6-9CD7-CAEF-1BADB544071C}"/>
              </a:ext>
            </a:extLst>
          </p:cNvPr>
          <p:cNvSpPr txBox="1"/>
          <p:nvPr/>
        </p:nvSpPr>
        <p:spPr>
          <a:xfrm>
            <a:off x="368300" y="143173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갤러리</a:t>
            </a:r>
          </a:p>
        </p:txBody>
      </p:sp>
    </p:spTree>
    <p:extLst>
      <p:ext uri="{BB962C8B-B14F-4D97-AF65-F5344CB8AC3E}">
        <p14:creationId xmlns:p14="http://schemas.microsoft.com/office/powerpoint/2010/main" val="144420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661082-B066-F920-D58D-46003D714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  <p:pic>
        <p:nvPicPr>
          <p:cNvPr id="7" name="그림 6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117DE7-FEBF-6B41-C949-4131F38CB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EE313D-132A-9F67-9459-F987DDC75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21" y="786982"/>
            <a:ext cx="10437202" cy="777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0FA7F5-8C0E-FE7E-816F-DAD4E167683D}"/>
              </a:ext>
            </a:extLst>
          </p:cNvPr>
          <p:cNvSpPr txBox="1"/>
          <p:nvPr/>
        </p:nvSpPr>
        <p:spPr>
          <a:xfrm>
            <a:off x="775677" y="817105"/>
            <a:ext cx="10603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15년간 방치된 폐 터널이 </a:t>
            </a:r>
            <a:r>
              <a:rPr lang="ko-KR" altLang="en-US" sz="1400" dirty="0" err="1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스마트팜</a:t>
            </a:r>
            <a:r>
              <a:rPr lang="en-US" altLang="ko-KR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수제 맥</a:t>
            </a:r>
            <a:r>
              <a:rPr lang="en-US" altLang="ko-KR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 AI 예술을 통해 어떻게 혁신적인 사회적 가치 거점으로 재탄생하는지 설명합니다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3B4B0-00B5-96BD-4CF2-005D8C3BB52A}"/>
              </a:ext>
            </a:extLst>
          </p:cNvPr>
          <p:cNvSpPr txBox="1"/>
          <p:nvPr/>
        </p:nvSpPr>
        <p:spPr>
          <a:xfrm>
            <a:off x="264135" y="1124882"/>
            <a:ext cx="116637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대전 옥천 간 폐 터널을 재활용한 허브 터널 프로젝트는 전국 최초의 패턴을 무상 임대 사례입니다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연중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13~15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유지하는 터널의 물리적 특성을 활용해 에너지 효율을 극대화하고 장애인들에게 단순 노무가 아닌 전문 기술적 일자리를 제공하는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산업 랜드마크를 지향합니다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702AA6-6DDD-4C35-F25D-E6D51CBED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400" y="2358795"/>
            <a:ext cx="2705099" cy="323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93DC74-3DD3-959E-470E-541444918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25" y="2348313"/>
            <a:ext cx="2705099" cy="323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61004C-E993-62CA-745F-FD775C8C5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650" y="2349270"/>
            <a:ext cx="2705099" cy="323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6A269C-4849-31B2-4942-1B540C798641}"/>
              </a:ext>
            </a:extLst>
          </p:cNvPr>
          <p:cNvSpPr txBox="1"/>
          <p:nvPr/>
        </p:nvSpPr>
        <p:spPr>
          <a:xfrm>
            <a:off x="2702535" y="2336335"/>
            <a:ext cx="277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냉방비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재료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환경에서고품질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딸기를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생산하며기존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대비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170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배의 생산성을 달성합니다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353021-00B4-841E-C322-498846B235BC}"/>
              </a:ext>
            </a:extLst>
          </p:cNvPr>
          <p:cNvSpPr txBox="1"/>
          <p:nvPr/>
        </p:nvSpPr>
        <p:spPr>
          <a:xfrm>
            <a:off x="5829603" y="2325572"/>
            <a:ext cx="277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항온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환경에서스마트팜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딸기를 투입한 고부가 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가치 수제 맥주를 숙성 및 생산합니다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75F3C-AAB2-5293-4B70-688F0E1C6A43}"/>
              </a:ext>
            </a:extLst>
          </p:cNvPr>
          <p:cNvSpPr txBox="1"/>
          <p:nvPr/>
        </p:nvSpPr>
        <p:spPr>
          <a:xfrm>
            <a:off x="9016389" y="2327273"/>
            <a:ext cx="2705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갤러리와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아트시네마와 연계하여 방문객에게 차별화된 경험을 제공합니다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8652E83-F46E-8325-E433-87CE5C011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6135569"/>
            <a:ext cx="1854201" cy="6175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FE6E97-3673-1258-42BE-D91DB3FF8A85}"/>
              </a:ext>
            </a:extLst>
          </p:cNvPr>
          <p:cNvSpPr txBox="1"/>
          <p:nvPr/>
        </p:nvSpPr>
        <p:spPr>
          <a:xfrm>
            <a:off x="5829328" y="6112084"/>
            <a:ext cx="205734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장애인을 블루마스터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비어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소몰리에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AI 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도슨트 등 고도의 원천기술 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인력으로 육성합니다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AFF73E-5407-C570-DE07-5240254FC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71" y="6137046"/>
            <a:ext cx="1854201" cy="6175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C8DD097-F235-F54A-994E-FCF7656CC6DC}"/>
              </a:ext>
            </a:extLst>
          </p:cNvPr>
          <p:cNvSpPr txBox="1"/>
          <p:nvPr/>
        </p:nvSpPr>
        <p:spPr>
          <a:xfrm>
            <a:off x="7797800" y="6113561"/>
            <a:ext cx="21653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베트남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빈통성에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한국 딸기를 수출하고 현지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자몽을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직수입하는 글로벌 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가치 사슬을 형성합니다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AC518A-DC8E-8E93-6889-D9B7C7D1B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214" y="6086979"/>
            <a:ext cx="1854201" cy="5329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D80335-F142-58DD-9AE3-1874852761BB}"/>
              </a:ext>
            </a:extLst>
          </p:cNvPr>
          <p:cNvSpPr txBox="1"/>
          <p:nvPr/>
        </p:nvSpPr>
        <p:spPr>
          <a:xfrm>
            <a:off x="10064721" y="6088894"/>
            <a:ext cx="19684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컨소시엄형 장애인 표준 사업장 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지정을 통해 조기 인프라 구축을 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위한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재무적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안정성을 확보합니다</a:t>
            </a: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096FA440-AB4B-AA20-DC9A-15EE1468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11151AE-347B-8E74-0FCF-1564D79BC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059" y="5593416"/>
            <a:ext cx="767741" cy="8143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DA21E8-4A87-C491-9A51-1307AAEC87E5}"/>
              </a:ext>
            </a:extLst>
          </p:cNvPr>
          <p:cNvSpPr txBox="1"/>
          <p:nvPr/>
        </p:nvSpPr>
        <p:spPr>
          <a:xfrm>
            <a:off x="4250507" y="5698137"/>
            <a:ext cx="1319550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50">
                <a:latin typeface="HY헤드라인M" panose="02030600000101010101" pitchFamily="18" charset="-127"/>
                <a:ea typeface="HY헤드라인M" panose="02030600000101010101" pitchFamily="18" charset="-127"/>
              </a:rPr>
              <a:t>제로 에너지</a:t>
            </a:r>
            <a:endParaRPr lang="ko-KR" altLang="en-US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6DED05-5CC7-7E0A-C20A-3323075A3866}"/>
              </a:ext>
            </a:extLst>
          </p:cNvPr>
          <p:cNvSpPr txBox="1"/>
          <p:nvPr/>
        </p:nvSpPr>
        <p:spPr>
          <a:xfrm>
            <a:off x="4370107" y="6025033"/>
            <a:ext cx="1135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연중 생산 딸기 및 숙성 </a:t>
            </a:r>
            <a:r>
              <a:rPr lang="ko-KR" altLang="en-US" sz="9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멕주</a:t>
            </a:r>
            <a:endParaRPr lang="ko-KR" altLang="en-US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DF5A628-95C0-A50B-FFD6-3818D6DF1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157" y="5611645"/>
            <a:ext cx="823143" cy="7961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51F77E-0457-341C-501C-3C1F9AA4AF65}"/>
              </a:ext>
            </a:extLst>
          </p:cNvPr>
          <p:cNvSpPr txBox="1"/>
          <p:nvPr/>
        </p:nvSpPr>
        <p:spPr>
          <a:xfrm>
            <a:off x="2778204" y="5631286"/>
            <a:ext cx="131955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막대한 냉난방비 </a:t>
            </a: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71C5BB-2573-432C-1914-BAFE1B7203B7}"/>
              </a:ext>
            </a:extLst>
          </p:cNvPr>
          <p:cNvSpPr txBox="1"/>
          <p:nvPr/>
        </p:nvSpPr>
        <p:spPr>
          <a:xfrm>
            <a:off x="2795279" y="6046790"/>
            <a:ext cx="1135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계절별 노지 </a:t>
            </a: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작물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9998370-BC80-9F17-78C2-1B2187120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873" y="5429052"/>
            <a:ext cx="767740" cy="18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2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1F4AE-23C0-51AF-20A5-F2BA5D3EE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62055F-AB5D-2A6B-92A3-02C63422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D7A1E6-1757-E5CC-C061-0D4E9824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87" y="1061281"/>
            <a:ext cx="8278813" cy="4735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7B2EC-DF83-7ACF-5524-306E06E54744}"/>
              </a:ext>
            </a:extLst>
          </p:cNvPr>
          <p:cNvSpPr txBox="1"/>
          <p:nvPr/>
        </p:nvSpPr>
        <p:spPr>
          <a:xfrm>
            <a:off x="368300" y="14317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아트시네마</a:t>
            </a:r>
          </a:p>
        </p:txBody>
      </p:sp>
    </p:spTree>
    <p:extLst>
      <p:ext uri="{BB962C8B-B14F-4D97-AF65-F5344CB8AC3E}">
        <p14:creationId xmlns:p14="http://schemas.microsoft.com/office/powerpoint/2010/main" val="3172286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9F77C-342D-1C23-340F-2DA399481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123995-E1A2-D983-8ABD-A107784C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09759-62F1-E1E5-963D-E6C12912FA9D}"/>
              </a:ext>
            </a:extLst>
          </p:cNvPr>
          <p:cNvSpPr txBox="1"/>
          <p:nvPr/>
        </p:nvSpPr>
        <p:spPr>
          <a:xfrm>
            <a:off x="9876692" y="2780314"/>
            <a:ext cx="21687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2"/>
              </a:rPr>
              <a:t>https://bit.ly/21Tunnel</a:t>
            </a:r>
            <a:endParaRPr lang="en-US" altLang="ko-KR" sz="1100" dirty="0"/>
          </a:p>
          <a:p>
            <a:endParaRPr lang="ko-KR" altLang="en-US" sz="1100" dirty="0"/>
          </a:p>
        </p:txBody>
      </p:sp>
      <p:pic>
        <p:nvPicPr>
          <p:cNvPr id="6" name="그림 5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E7083D-A8E4-0FEB-BAF5-59437A6F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45" y="682385"/>
            <a:ext cx="8292431" cy="5493230"/>
          </a:xfrm>
          <a:prstGeom prst="rect">
            <a:avLst/>
          </a:prstGeom>
        </p:spPr>
      </p:pic>
      <p:pic>
        <p:nvPicPr>
          <p:cNvPr id="10" name="그림 9" descr="패턴, 사각형, 예술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0B4EDC-DEC5-D578-9D79-9CFDA75B9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987" y="3862242"/>
            <a:ext cx="774090" cy="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6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4B788-9D8D-B84A-2AA6-2A918D4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터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0CDF43-272E-4201-1287-66A20974F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029AC0-5A4A-A962-F445-0BD72DF3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DF5392-C282-AB6F-BEF4-87FDD2C7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9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3D386-4726-716A-CD06-7C639AA1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AF51FE-4217-5D89-31FE-4CE377840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324F17-62E2-4D19-D452-134FF4C3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765333-136D-C94F-2C02-46180918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3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01D36-9302-ED23-B273-C48F1B522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아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385745-5F6B-534C-AF9D-E4843694D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FB5B9F-5266-70B6-38DB-1EFD05AA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503E66-25BB-6AA3-95BB-630124C9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5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CAE3-1A68-44D2-AD0F-77BA6616F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448A03-A305-5CA2-D4F2-2809F0959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980CB8-B9D8-492E-BF08-1398FF665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EB206B-4FE8-A6BA-8D04-48AF0BD2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5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3A520-D2CA-79CE-4A02-C625AD89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식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0CCD20-ABF0-3AF6-458C-DDFC49064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91096B-B1F8-4A6E-FE63-3F7E1CDF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D0DF05-A9FE-D3E2-CFB0-6EF4AC66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7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9CAED-C676-397D-69B1-38BBC401F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64A4B2-A8EE-6103-1EA3-DD813DF9B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BB4C93-A17B-B296-7FEB-3D2EFFA4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846EA-7281-FCF6-7E30-A6B97C5F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2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BD77A-719F-DF61-FA91-ECA3CD60B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C92D8C-4C6F-8DC8-B423-5C4C95109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48CEF6-3D31-E5E6-813F-75FB9E09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0" y="6604000"/>
            <a:ext cx="927100" cy="2901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9EE93E-6D16-E998-78B0-2A9DD5EF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A9E7-8C87-42CB-9F49-029CF7DC4B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0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202</Words>
  <Application>Microsoft Office PowerPoint</Application>
  <PresentationFormat>와이드스크린</PresentationFormat>
  <Paragraphs>48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5</cp:revision>
  <dcterms:created xsi:type="dcterms:W3CDTF">2026-01-29T04:19:42Z</dcterms:created>
  <dcterms:modified xsi:type="dcterms:W3CDTF">2026-01-29T08:39:17Z</dcterms:modified>
</cp:coreProperties>
</file>